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Crimson Pro Semi Bold"/>
      <p:regular r:id="rId17"/>
    </p:embeddedFont>
    <p:embeddedFont>
      <p:font typeface="Crimson Pro Semi Bold"/>
      <p:regular r:id="rId18"/>
    </p:embeddedFont>
    <p:embeddedFont>
      <p:font typeface="Crimson Pro Semi Bold"/>
      <p:regular r:id="rId19"/>
    </p:embeddedFont>
    <p:embeddedFont>
      <p:font typeface="Crimson Pro Semi Bold"/>
      <p:regular r:id="rId20"/>
    </p:embeddedFont>
    <p:embeddedFont>
      <p:font typeface="Heebo"/>
      <p:regular r:id="rId21"/>
    </p:embeddedFont>
    <p:embeddedFont>
      <p:font typeface="Heeb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4063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Manejo de arrays en ensamblador (ASM)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53723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 manejo de arrays en ensamblador (ASM) es una habilidad fundamental para los programadores que trabajan a bajo nivel. Permite la manipulación eficiente de estructuras de datos complejas y optimiza el rendimiento del software.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39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Conclusiones y recomendaciones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567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474500" y="2841784"/>
            <a:ext cx="1216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Dominio Fundamental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247192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 manejo de arrays en ASM es una habilidad esencial para programadores de bajo nivel.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567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10342602" y="2841784"/>
            <a:ext cx="1688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Versatilidad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247192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Los arrays permiten almacenar y procesar eficientemente todo tipo de datos, incluyendo cadenas de texto.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6453426" y="5628680"/>
            <a:ext cx="16383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Optimización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34088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La implementación eficiente de operaciones con arrays es crucial para el rendimiento del software.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10337244" y="5628680"/>
            <a:ext cx="1794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08983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Práctica Constante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08983" y="6034088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Desarrollar y practicar el manejo de arrays en ASM es fundamental para dominar la programación de bajo nivel.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Introducción a los arrays en ASM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196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988100" y="3204686"/>
            <a:ext cx="1216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Estructura Básica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1009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 array en ASM es una colección de elementos del mismo tipo almacenados en ubicaciones de memoria contiguas.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196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4856202" y="3204686"/>
            <a:ext cx="1688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11967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Direccionamiento Indirecto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6442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 acceso a los elementos se realiza mediante cálculos de direcciones basados en el índice del elemento.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9065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967026" y="5991582"/>
            <a:ext cx="16383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Versatilidad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3969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Los arrays se pueden utilizar para almacenar todo tipo de datos, desde números hasta caracteres.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8669" y="613410"/>
            <a:ext cx="7586663" cy="1390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Declaración de espacios de memoria para arrays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8669" y="2337792"/>
            <a:ext cx="3682127" cy="2349937"/>
          </a:xfrm>
          <a:prstGeom prst="roundRect">
            <a:avLst>
              <a:gd name="adj" fmla="val 1420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01078" y="2560201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Reserva de Memoria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1078" y="3041333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Para declarar un array, se reserva un bloque de memoria con un tamaño específico según el tipo de dato.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204" y="2337792"/>
            <a:ext cx="3682127" cy="2349937"/>
          </a:xfrm>
          <a:prstGeom prst="roundRect">
            <a:avLst>
              <a:gd name="adj" fmla="val 1420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4905613" y="2560201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Nomenclatura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05613" y="3041333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 común utilizar nombres descriptivos para los arrays, como "miArray" o "datosUsuario".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78669" y="4910138"/>
            <a:ext cx="3682127" cy="2705933"/>
          </a:xfrm>
          <a:prstGeom prst="roundRect">
            <a:avLst>
              <a:gd name="adj" fmla="val 1233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001078" y="5132546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Dimensiones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01078" y="5613678"/>
            <a:ext cx="3237309" cy="1779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Los arrays pueden ser unidimensionales (1D) o multidimensionales (2D, 3D, etc.), dependiendo de la aplicación.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3204" y="4910138"/>
            <a:ext cx="3682127" cy="2705933"/>
          </a:xfrm>
          <a:prstGeom prst="roundRect">
            <a:avLst>
              <a:gd name="adj" fmla="val 1233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4905613" y="5132546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Inicialización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4905613" y="5613678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Los elementos del array se pueden inicializar con valores predefinidos o dejar que el programa los asigne.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02748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Acceso a elementos individuales de un array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Indexación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 acceso a un elemento específico del array se realiza mediante cálculos de dirección basados en el índice.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Registros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Normalmente se utilizan registros como EAX, EBX o ECX para almacenar y manipular los índices.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Optimización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 uso eficiente de registros y cálculos de direcciones es crucial para el rendimiento del código.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135" y="750689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Ventajas del manejo de arrays como cadenas de caracteres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31650" y="2388513"/>
            <a:ext cx="22860" cy="5090398"/>
          </a:xfrm>
          <a:prstGeom prst="roundRect">
            <a:avLst>
              <a:gd name="adj" fmla="val 138692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6757988" y="285261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6305312" y="2626281"/>
            <a:ext cx="475536" cy="475536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6486406" y="2705457"/>
            <a:ext cx="11334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5487" y="2599849"/>
            <a:ext cx="266616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Representación de Texto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5487" y="3056811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Los arrays pueden almacenar y manipular secuencias de caracteres ASCII, lo que facilita el manejo de cadenas de texto.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7988" y="4619863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6305312" y="4393525"/>
            <a:ext cx="475536" cy="475536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6464379" y="4472702"/>
            <a:ext cx="157282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5487" y="4367093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Operaciones Comunes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5487" y="4824055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Funciones como la concatenación, búsqueda y reemplazo de caracteres se vuelven sencillas de implementar.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7988" y="638710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5312" y="6160770"/>
            <a:ext cx="475536" cy="475536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6466761" y="6239947"/>
            <a:ext cx="15263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5487" y="6134338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Eficiencia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5487" y="6591300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 acceso y procesamiento de cadenas de texto en ASM es más eficiente que en otros lenguajes de alto nivel.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5658" y="806768"/>
            <a:ext cx="7685484" cy="1302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Operaciones comunes con arrays (lectura, escritura, iteración)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658" y="2421850"/>
            <a:ext cx="1041916" cy="166699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70113" y="2630210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Lectura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570113" y="3080861"/>
            <a:ext cx="6331029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Acceder a un elemento específico del array y almacenarlo en un registro para su procesamiento.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658" y="4088844"/>
            <a:ext cx="1041916" cy="166699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70113" y="4297204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Escritura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70113" y="4747855"/>
            <a:ext cx="6331029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Asignar un valor a un elemento del array utilizando cálculos de dirección y el registro apropiado.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658" y="5755838"/>
            <a:ext cx="1041916" cy="166699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70113" y="5964198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Iteración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70113" y="6414849"/>
            <a:ext cx="6331029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Recorrer los elementos del array utilizando saltos condicionales y actualizando los índices de forma programática.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2112" y="551736"/>
            <a:ext cx="7739777" cy="1253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Uso de saltos condicionales para recorrer arrays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12" y="2106573"/>
            <a:ext cx="501491" cy="5014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2112" y="280868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Incremento de Índice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02112" y="324242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Incrementar el índice del array para acceder al siguiente elemento.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12" y="4165283"/>
            <a:ext cx="501491" cy="5014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2112" y="486739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Condición de Parada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02112" y="530113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Verificar si se ha llegado al final del array utilizando saltos condicionales.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12" y="6223992"/>
            <a:ext cx="501491" cy="5014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2112" y="692610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Estructura de Bucle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02112" y="7359848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Implementar un bucle que permita recorrer todos los elementos del array.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536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049" y="3359468"/>
            <a:ext cx="10763250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Ejemplos prácticos de manejo de arrays en ASM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71049" y="4378285"/>
            <a:ext cx="13088303" cy="3248025"/>
          </a:xfrm>
          <a:prstGeom prst="roundRect">
            <a:avLst>
              <a:gd name="adj" fmla="val 101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78669" y="4385905"/>
            <a:ext cx="13073063" cy="6319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98934" y="4525685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Declaración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39276" y="4525685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Reservar espacio en memoria para un array de enteros.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78669" y="5017889"/>
            <a:ext cx="13073063" cy="6319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98934" y="5157668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Inicialización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39276" y="5157668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Asignar valores predefinidos a los elementos del array.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78669" y="5649873"/>
            <a:ext cx="13073063" cy="9844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98934" y="5789652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Acceso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39276" y="5789652"/>
            <a:ext cx="609219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Leer y escribir elementos del array utilizando cálculos de dirección.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78669" y="6634282"/>
            <a:ext cx="13073063" cy="9844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98934" y="6774061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Iteración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7539276" y="6774061"/>
            <a:ext cx="609219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Recorrer el array utilizando saltos condicionales y actualizar los índices.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753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043" y="3306604"/>
            <a:ext cx="9942909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Consideraciones de desempeño y optimización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1043" y="4259342"/>
            <a:ext cx="6491168" cy="1516499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927021" y="4465320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Acceso Eficiente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7021" y="4910733"/>
            <a:ext cx="6079212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Minimizar los cálculos de direcciones y el uso de registros para mejorar la velocidad de acceso a los elementos del array.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418189" y="4259342"/>
            <a:ext cx="6491168" cy="1516499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624167" y="4465320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Optimización de Bucles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24167" y="4910733"/>
            <a:ext cx="6079212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Optimizar la estructura de los bucles que recorren el array, reduciendo las operaciones innecesarias.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1043" y="5981819"/>
            <a:ext cx="6491168" cy="1516499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927021" y="6187797"/>
            <a:ext cx="292310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Almacenamiento Adecuado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27021" y="6633210"/>
            <a:ext cx="6079212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Utilizar el tipo de dato más apropiado para los elementos del array, evitando desperdicio de memoria.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418189" y="5981819"/>
            <a:ext cx="6491168" cy="1516499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7624167" y="6187797"/>
            <a:ext cx="284690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Segmentación de Memoria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24167" y="6633210"/>
            <a:ext cx="6079212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Distribuir los arrays en secciones de memoria contiguas para aprovechar la localidad de los datos.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2024-11-05T05:29:24Z</dcterms:created>
  <dcterms:modified xsi:type="dcterms:W3CDTF">2024-11-05T05:29:24Z</dcterms:modified>
</cp:coreProperties>
</file>